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522" r:id="rId2"/>
    <p:sldId id="387" r:id="rId3"/>
    <p:sldId id="547" r:id="rId4"/>
    <p:sldId id="333" r:id="rId5"/>
    <p:sldId id="459" r:id="rId6"/>
    <p:sldId id="460" r:id="rId7"/>
    <p:sldId id="461" r:id="rId8"/>
    <p:sldId id="528" r:id="rId9"/>
    <p:sldId id="543" r:id="rId10"/>
    <p:sldId id="414" r:id="rId11"/>
    <p:sldId id="402" r:id="rId12"/>
    <p:sldId id="524" r:id="rId13"/>
    <p:sldId id="525" r:id="rId14"/>
    <p:sldId id="544" r:id="rId15"/>
    <p:sldId id="526" r:id="rId16"/>
    <p:sldId id="545" r:id="rId17"/>
    <p:sldId id="431" r:id="rId18"/>
    <p:sldId id="373" r:id="rId19"/>
    <p:sldId id="428" r:id="rId20"/>
    <p:sldId id="437" r:id="rId21"/>
    <p:sldId id="438" r:id="rId22"/>
    <p:sldId id="439" r:id="rId23"/>
    <p:sldId id="440" r:id="rId24"/>
    <p:sldId id="480" r:id="rId25"/>
    <p:sldId id="441" r:id="rId26"/>
    <p:sldId id="442" r:id="rId27"/>
    <p:sldId id="443" r:id="rId28"/>
    <p:sldId id="548" r:id="rId29"/>
    <p:sldId id="546" r:id="rId30"/>
    <p:sldId id="445" r:id="rId31"/>
    <p:sldId id="446" r:id="rId32"/>
    <p:sldId id="266" r:id="rId3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3114AC"/>
    <a:srgbClr val="E46C0A"/>
    <a:srgbClr val="161B88"/>
    <a:srgbClr val="98B954"/>
    <a:srgbClr val="FFFFCC"/>
    <a:srgbClr val="CCFF33"/>
    <a:srgbClr val="99CC00"/>
    <a:srgbClr val="99FF66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7" autoAdjust="0"/>
    <p:restoredTop sz="98667" autoAdjust="0"/>
  </p:normalViewPr>
  <p:slideViewPr>
    <p:cSldViewPr>
      <p:cViewPr>
        <p:scale>
          <a:sx n="125" d="100"/>
          <a:sy n="125" d="100"/>
        </p:scale>
        <p:origin x="-444" y="-540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t>2015/10/10 Saturday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91taoke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15816" y="1915586"/>
            <a:ext cx="6228184" cy="155472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学案</a:t>
            </a:r>
            <a:r>
              <a:rPr lang="en-US" altLang="zh-CN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</a:t>
            </a:r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神兼备做仿写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583264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六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 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语言表达和运用：突出重点，分类强化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1" t="793" b="10127"/>
          <a:stretch/>
        </p:blipFill>
        <p:spPr>
          <a:xfrm>
            <a:off x="0" y="1724256"/>
            <a:ext cx="2792041" cy="186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31590"/>
            <a:ext cx="9144000" cy="3006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511924"/>
            <a:ext cx="8177160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仿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写是高考语言表达部分中的传统题型，因富于联想、文学味浓厚而为命题者和考生所喜爱。对于这种题型，二轮复习的关键是练，在练中积累，在积累中感悟，以便在临场时真正达到形神兼备。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652154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642752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627534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2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63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8330" y="1131590"/>
            <a:ext cx="7736078" cy="2826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仿照下面的例句，以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光荣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虚荣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或者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赞美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奉承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为话题写一组句子。要求：语意连贯，句式与例句相同。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理想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幻想：理想是合理的设想，幻想是空洞的梦想。理想像海上的灯塔，让人明确方向；幻想像空中的楼阁，让人沉醉迷失。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3763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1400" y="352451"/>
            <a:ext cx="8377064" cy="3947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光荣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虚荣：光荣是本质上的荣耀，虚荣是表面上的光彩。光荣像五彩的花环，催人上进；虚荣像自织的绳索，使人止步。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赞美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奉承：赞美是真情的流露，奉承是虚伪的表达。赞美像和煦的春风，让人心旷神怡；奉承像温柔的陷阱，令人难以自拔。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写出一组即可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499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123478"/>
            <a:ext cx="8784976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仿照下面的语段，另选一组对象写一段文字。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世界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上所有的生灵都有它们的眼睛，波涛是大海的眼睛。假如大海没有了波涛，就结束了它浩瀚博大的使命，再也不能负舟远航，再也不能搏击长空，再也不能繁养水族。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世界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上所有的生灵都有它们的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眼睛，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____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世界上所有的生灵都有它们的眼睛，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星辰是夜空的眼睛。假如夜空没有了星辰，就迷失了前行的方向，再也不能点亮路途，再也不能追逐光明，再也不能点缀宇宙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062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3397" y="195486"/>
            <a:ext cx="830593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仿照下面画线句子的形式，在横线处补写出两个句式相同的句子。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人们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在关注自己是否衰老时常常忽略了自己的感官，不妨自己诊断一下：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你的鼻子能否嗅得出四季的不同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？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___________________________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</a:t>
            </a: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_____________________________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你的皮肤能否感觉出海滩上沙粒的粗细和清风的徐疾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？如果这些你都可以，那就不能以为自己衰老了。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2355726"/>
            <a:ext cx="4950820" cy="5857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你的耳朵能否分得出音乐的悲欢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2040" y="2355726"/>
            <a:ext cx="3746957" cy="6524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你的眼睛能否辨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得出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8991" y="2917436"/>
            <a:ext cx="5423116" cy="5904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天空中彩虹的浓淡和云霞的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明暗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877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534615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请根据下面对联的上联，用课文《雷雨》或《祝福》的相关内容对出下联。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上联：千古悲剧，朱丽叶血溅断魂墓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《罗密欧与朱丽叶》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下联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：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一场雷雨，鲁侍萍情断周公馆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《雷雨》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几声祝福，祥林嫂命丧鲁镇街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《祝福》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801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1479" y="471715"/>
            <a:ext cx="8388993" cy="39002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仿照画线句补写两个句子，构成一组排比句，并保持语意连贯。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400" b="1" kern="100" dirty="0" smtClean="0">
                <a:latin typeface="宋体"/>
                <a:ea typeface="华文细黑"/>
                <a:cs typeface="Times New Roman"/>
              </a:rPr>
              <a:t>★</a:t>
            </a:r>
          </a:p>
          <a:p>
            <a:pPr lvl="0">
              <a:lnSpc>
                <a:spcPct val="150000"/>
              </a:lnSpc>
            </a:pPr>
            <a:r>
              <a:rPr lang="en-US" altLang="zh-CN" sz="2400" b="1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一年四季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，语文相伴。语文是一位画家，</a:t>
            </a:r>
            <a:r>
              <a:rPr lang="en-US" altLang="zh-CN" sz="2400" b="1" kern="100" dirty="0" smtClean="0">
                <a:latin typeface="宋体"/>
                <a:ea typeface="华文细黑"/>
                <a:cs typeface="Times New Roman"/>
              </a:rPr>
              <a:t>① </a:t>
            </a:r>
            <a:r>
              <a:rPr lang="en-US" altLang="zh-CN" sz="2400" b="1" kern="100" dirty="0" smtClean="0">
                <a:latin typeface="Times New Roman"/>
                <a:ea typeface="华文细黑"/>
                <a:cs typeface="Courier New"/>
              </a:rPr>
              <a:t>__________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；语文是一位音乐家，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稻花香里说丰年，听取蛙声一片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，她用轻快的旋律奏响夏季农家丰年曲；语文是一位诗人，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晴空一鹤排云上，便引诗情到碧霄</a:t>
            </a:r>
            <a:r>
              <a:rPr lang="en-US" altLang="zh-CN" sz="2400" b="1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b="1" u="heavy" kern="100" dirty="0">
                <a:latin typeface="Times New Roman"/>
                <a:ea typeface="华文细黑"/>
                <a:cs typeface="Times New Roman"/>
              </a:rPr>
              <a:t>，她用豪放的才情吟诵秋的壮阔</a:t>
            </a: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；语文是一位摄影家，</a:t>
            </a:r>
            <a:r>
              <a:rPr lang="en-US" altLang="zh-CN" sz="2400" b="1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400" b="1" kern="100" dirty="0">
                <a:latin typeface="Times New Roman"/>
                <a:ea typeface="华文细黑"/>
                <a:cs typeface="Courier New"/>
              </a:rPr>
              <a:t>__________________</a:t>
            </a:r>
            <a:r>
              <a:rPr lang="zh-CN" altLang="zh-CN" sz="2400" b="1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73703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241656"/>
            <a:ext cx="8388993" cy="17727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仿写仿写，一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。在平时做题过程中，你对这两个字的含义及其相互关系是如何认识和处理的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8" name="椭圆 7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燕尾形 8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72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29024" y="2162218"/>
            <a:ext cx="7127352" cy="62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8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　原题见</a:t>
            </a:r>
            <a:r>
              <a:rPr lang="en-US" altLang="zh-CN" sz="28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自我诊断</a:t>
            </a:r>
            <a:r>
              <a:rPr lang="en-US" altLang="zh-CN" sz="28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5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题。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8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8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1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7110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49974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2976128"/>
            <a:ext cx="7632848" cy="1971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句引用的是描写夏天的诗句，该处应该用描写春天的诗句及内容；第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句引用的诗句正确，得</a:t>
            </a:r>
            <a:r>
              <a:rPr lang="en-US" altLang="zh-CN" sz="2400" kern="100" dirty="0">
                <a:latin typeface="Times New Roman"/>
                <a:ea typeface="华文细黑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分，但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她用明快的语言写出了冬的肃杀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未能与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摄影家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照应，且感情基调与整个语段不协调。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1979712" y="2509541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1999"/>
            <a:ext cx="7591834" cy="21797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 descr="扫描13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65" y="843558"/>
            <a:ext cx="5270591" cy="166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6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59237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3147814"/>
            <a:ext cx="7632848" cy="1000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句正确，得</a:t>
            </a:r>
            <a:r>
              <a:rPr lang="en-US" altLang="zh-CN" sz="2400" kern="100" dirty="0">
                <a:latin typeface="Times New Roman"/>
                <a:ea typeface="华文细黑"/>
              </a:rPr>
              <a:t>2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句引用的诗句与整个语段积极向上的感情基调不吻合。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602171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608023"/>
            <a:ext cx="7591834" cy="199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5555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扫描13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32" y="1059582"/>
            <a:ext cx="5018492" cy="146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38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59660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3106863"/>
            <a:ext cx="7632848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句完全正确，得</a:t>
            </a:r>
            <a:r>
              <a:rPr lang="en-US" altLang="zh-CN" sz="2400" kern="100" dirty="0">
                <a:latin typeface="Times New Roman"/>
                <a:ea typeface="华文细黑"/>
              </a:rPr>
              <a:t>2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分；第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句引用的诗句正确，但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她用朦胧的笔调写出了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没有做到与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画家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一词相照应，故扣掉</a:t>
            </a:r>
            <a:r>
              <a:rPr lang="en-US" altLang="zh-CN" sz="2400" kern="100" dirty="0">
                <a:latin typeface="Times New Roman"/>
                <a:ea typeface="华文细黑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606407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495064"/>
            <a:ext cx="7591834" cy="21797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442567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 descr="扫描13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756" y="946623"/>
            <a:ext cx="5018492" cy="157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28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80566" y="391998"/>
            <a:ext cx="7663842" cy="35479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 descr="扫描13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32" y="1043686"/>
            <a:ext cx="5520341" cy="250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5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91556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1491630"/>
            <a:ext cx="7632848" cy="1960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该答案从整个语段出发，抓住了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一年四季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的特点仿写；在细部上，引用的诗句与季节一致，与感情基调谐和，更与前面的喻体照应，写出了语文与一年四季的密切关系。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925365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200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5845" y="1059582"/>
            <a:ext cx="831261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碧玉妆成一树高，万条垂下绿丝绦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，她用柔和的笔触勾勒出生机盎然的春柳图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忽如一夜春风来，千树万树梨花开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，她用奇妙的镜头捕捉到诗意寒冬的美好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每句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7" name="椭圆 6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8" name="燕尾形 7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7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8775" y="863180"/>
            <a:ext cx="8061657" cy="4228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一、强化审题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在所有的语言表达题中，仿写题的审题最为重要。因为只有审准了，才能仿得像。针对不同的题型，审题有不同的要求。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话题式仿写，重在审例句：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注意例句的句式特点，特别是分句间的关系；注意关联词的使用。有时，例句在标点中也有暗示，如分号表示要写并列关系的复句，冒号表示要总括。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</p:spTree>
    <p:extLst>
      <p:ext uri="{BB962C8B-B14F-4D97-AF65-F5344CB8AC3E}">
        <p14:creationId xmlns:p14="http://schemas.microsoft.com/office/powerpoint/2010/main" val="306367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589" y="231145"/>
            <a:ext cx="8472883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注意例句的修辞方法，有的例句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或例句间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用了多种修辞方法，不可忽视。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注意例句的用词特点，如词语的褒贬雅俗，仿句用词越像越好。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注意例句的感情基调，如忧伤、喜悦、沉重等，仿句要一致。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填空式仿写，重在审语段主旨，审所要填写句子的上下文语境。在掌握语段主旨的前提下看上句或下句在句式、修辞等方面有什么特点。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311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589" y="123478"/>
            <a:ext cx="8472883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二、贵在打开思路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用相似、相关联想打开思路，先粗后细完善思路。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要抓住例句中的关键性词语，尤其是描述对象，充分展开联想和想象。可从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形似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神似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两个方面进行相似、相关或相对联想。如例句给的对象是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，可联想到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的默默无闻联想到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的普通平凡等。在确定好要仿写的对象后，可先粗后细地仿写，先搭架子，再填材料，先句子主干，后局部枝叶，不能求一步到位，应逐步打磨。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1983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0522" y="1131590"/>
            <a:ext cx="8305934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用好词语的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分析例句或语境，看看哪些词语需要保留，哪些词语需要更换。留住不变的词语，重点考虑要换掉哪些词语，该换上哪些词语。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3682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751" y="422538"/>
            <a:ext cx="8223697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仿照下面的例句，再以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含蓄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为话题，拟写两句话。要求与例句结构基本相同，字数可略有增减。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含蓄是一种表达，一种技巧，一种艺术；不善言辞，不会技巧，不懂艺术的人，则远离含蓄。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含蓄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是一种修养，一种情趣，一种韵味；缺少修养，缺少情趣，缺少韵味的人，则难有含蓄。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1263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313664"/>
            <a:ext cx="8223697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含蓄是一种尊重，一种爱惜，一种理解；不懂尊重，缺乏自爱，不会沟通的人，则无缘含蓄。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含蓄是一种风格，一种潇洒，一种雅致；丢掉特色，失去风度，缺少文雅的人，则无从含蓄。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400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5581" y="425292"/>
            <a:ext cx="8472883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根据语境，在下面横线处填入适当的语句，组成前后呼应的排比句。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枚古老而美丽的月亮，沉淀在江河的激流与浩瀚里，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________________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，沉淀在稻谷的光泽与禾香里；也沉淀在文化的博大与风韵里，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________________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，沉淀在宋词的悠扬与浪漫里。在任何一个地方掬起一捧水，都会有一个月亮。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5045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7463" y="1235631"/>
            <a:ext cx="8388993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沉淀在湖泊的卵石与氤氲里　沉淀在唐诗的飘逸与豪放里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沉淀在小溪的潺湲与宁静里　沉淀在汉赋的雄奇与夸张里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0530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230312"/>
            <a:ext cx="8472883" cy="471770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林良先生是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浅语艺术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的倡导者，他使用日常浅显平实又形象的语言，表达丰富的内涵。请模仿他的小诗，在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麻雀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旧书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中任选一个为写作对象，再创作一首语言风格相近的诗作。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蜗牛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                      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动物快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是快，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				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但是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				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墙头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上有些什么，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				 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谁也没有我知道得多。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4562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39258" y="699542"/>
            <a:ext cx="444085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示例一</a:t>
            </a: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麻雀说：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鸟飞得高是高，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但是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屋檐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下的世界，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谁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也没有我看得更清楚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5137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95242" y="791406"/>
            <a:ext cx="4944910" cy="278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示例二</a:t>
            </a: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小草说：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植物高大是高大，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lvl="0">
              <a:lnSpc>
                <a:spcPct val="150000"/>
              </a:lnSpc>
            </a:pP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但是</a:t>
            </a:r>
            <a:endParaRPr lang="en-US" altLang="zh-CN" sz="24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lvl="0"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与大地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的关系，</a:t>
            </a:r>
            <a:endParaRPr lang="zh-CN" altLang="zh-CN" sz="10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</a:rPr>
              <a:t>              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谁也没有我更亲近。</a:t>
            </a:r>
            <a:endParaRPr lang="zh-CN" altLang="zh-CN" sz="10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1648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9298" y="699542"/>
            <a:ext cx="42788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示例三</a:t>
            </a: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旧书说：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别的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书好看是好看，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	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但是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	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对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过去的印象，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</a:t>
            </a:r>
            <a:r>
              <a:rPr lang="en-US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	     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谁</a:t>
            </a:r>
            <a:r>
              <a:rPr lang="zh-CN" altLang="zh-CN" sz="24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也没有我更深刻</a:t>
            </a:r>
            <a:r>
              <a:rPr lang="zh-CN" altLang="zh-CN" sz="24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24665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225179"/>
            <a:ext cx="822369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阅读下面的文字，按要求完成仿写。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宋体"/>
                <a:ea typeface="华文细黑"/>
                <a:cs typeface="Times New Roman"/>
              </a:rPr>
              <a:t>　　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世界上最远的距离不是天涯海角，而是我站在你面前，你却在玩手机。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火车、地铁、公交车内的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低头族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越来越多，尤其是包括学生在内的青年人，上车后很快拿出手机，不管路程长短，不论坐着还是站着，人人都眼睛盯着屏幕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面对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这种情景，你有何感想？请以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低头族，你错过了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为开头，仿写句子。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0887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057" y="425292"/>
            <a:ext cx="830593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例句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：低头族，你错过了眼与眼的交汇，茫茫人海中，难道就没有一种眼神值得你期待？那像童心一样纯洁的眼神，也许会成为你一生的牵挂。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低头族，你错过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了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________________________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___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示例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低头族，你错过了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心与心的共舞，漫漫人生路，难道就没有一种声音值得你流连？那像春风一般的絮语，也许会成为你一生的追求。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8" name="椭圆 7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燕尾形 8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386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17179"/>
            <a:ext cx="9144000" cy="150237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68774" y="1861195"/>
            <a:ext cx="2952328" cy="1069513"/>
          </a:xfrm>
          <a:prstGeom prst="rect">
            <a:avLst/>
          </a:prstGeom>
        </p:spPr>
        <p:txBody>
          <a:bodyPr wrap="square" lIns="68570" tIns="34285" rIns="68570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sz="5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25400" stA="30000" endPos="30000" dist="508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2095153" y="3094856"/>
            <a:ext cx="4104456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endParaRPr lang="zh-CN" altLang="en-US" sz="18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>
            <a:hlinkClick r:id="rId2"/>
          </p:cNvPr>
          <p:cNvSpPr txBox="1">
            <a:spLocks/>
          </p:cNvSpPr>
          <p:nvPr/>
        </p:nvSpPr>
        <p:spPr>
          <a:xfrm>
            <a:off x="4422651" y="3089523"/>
            <a:ext cx="2976711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www.91taoke.com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6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4859</TotalTime>
  <Words>1593</Words>
  <Application>Microsoft Office PowerPoint</Application>
  <PresentationFormat>全屏显示(16:9)</PresentationFormat>
  <Paragraphs>110</Paragraphs>
  <Slides>32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dreamsummit</cp:lastModifiedBy>
  <cp:revision>534</cp:revision>
  <dcterms:modified xsi:type="dcterms:W3CDTF">2015-10-10T06:13:20Z</dcterms:modified>
</cp:coreProperties>
</file>